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73" r:id="rId3"/>
    <p:sldId id="257" r:id="rId4"/>
    <p:sldId id="26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64CF0-6CF4-4278-BBA2-57A11CA21E78}" type="datetimeFigureOut">
              <a:rPr lang="es-AR" smtClean="0"/>
              <a:t>25/11/2020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F43C-57AC-4129-A6B0-916118B584B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8138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6B4E-85B9-4B78-B958-4672870F7A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err="1"/>
              <a:t>Configuracion</a:t>
            </a:r>
            <a:r>
              <a:rPr lang="en-US" sz="7200" dirty="0"/>
              <a:t> Darlington</a:t>
            </a:r>
            <a:endParaRPr lang="es-AR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FB5BC-E637-40A8-8027-3D100C147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Comparacion</a:t>
            </a:r>
            <a:r>
              <a:rPr lang="en-US" dirty="0"/>
              <a:t> carga active y </a:t>
            </a:r>
            <a:r>
              <a:rPr lang="en-US" dirty="0" err="1"/>
              <a:t>pasiva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60295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3B8C-F647-45A5-8077-17216C82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Ganancia</a:t>
            </a:r>
            <a:r>
              <a:rPr lang="en-US" dirty="0"/>
              <a:t> de </a:t>
            </a:r>
            <a:r>
              <a:rPr lang="en-US" dirty="0" err="1"/>
              <a:t>Corriente</a:t>
            </a:r>
            <a:endParaRPr lang="es-AR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43624BC-3B07-48BE-9A9E-D7A403029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710" y="3025105"/>
            <a:ext cx="1836579" cy="403895"/>
          </a:xfrm>
        </p:spPr>
      </p:pic>
    </p:spTree>
    <p:extLst>
      <p:ext uri="{BB962C8B-B14F-4D97-AF65-F5344CB8AC3E}">
        <p14:creationId xmlns:p14="http://schemas.microsoft.com/office/powerpoint/2010/main" val="3592805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A0DF-C098-4F4A-952F-FC94902C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Impedancias</a:t>
            </a:r>
            <a:r>
              <a:rPr lang="en-US" dirty="0"/>
              <a:t> entrada y </a:t>
            </a:r>
            <a:r>
              <a:rPr lang="en-US" dirty="0" err="1"/>
              <a:t>salida</a:t>
            </a:r>
            <a:endParaRPr lang="es-AR" dirty="0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CF2B4BDE-23A8-49D7-B4C2-BB37E2865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001" y="2777178"/>
            <a:ext cx="3795089" cy="388654"/>
          </a:xfrm>
        </p:spPr>
      </p:pic>
    </p:spTree>
    <p:extLst>
      <p:ext uri="{BB962C8B-B14F-4D97-AF65-F5344CB8AC3E}">
        <p14:creationId xmlns:p14="http://schemas.microsoft.com/office/powerpoint/2010/main" val="2473912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AD520-AFEA-4062-B26A-70A94639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Teoricos</a:t>
            </a:r>
            <a:endParaRPr lang="es-AR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AFFA1F4-9E0E-4490-84BF-960CFF022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66" y="2178163"/>
            <a:ext cx="4863190" cy="3638729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0D73B8A-AAFC-4B8D-8FBE-63127074A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634" y="2178162"/>
            <a:ext cx="5573332" cy="363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1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561A4-C960-4B42-BFDC-3E798BD6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Respuesta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frecuencia</a:t>
            </a:r>
            <a:endParaRPr lang="es-A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CA167-7BE9-4169-A7AD-42D35C56A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07616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7B9D-5938-4B8F-9284-52CDA4C4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Simulaciones</a:t>
            </a:r>
            <a:endParaRPr lang="es-A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FB62F-8EAD-42D8-9404-31DEBF771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8296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D29FF-D470-4768-ACD5-EE6F3D18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Polarizacion</a:t>
            </a:r>
            <a:endParaRPr lang="es-AR" dirty="0"/>
          </a:p>
        </p:txBody>
      </p:sp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A503A929-791B-4DA3-8E6C-CAC8C9AFE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3006492"/>
            <a:ext cx="4123423" cy="1346847"/>
          </a:xfrm>
        </p:spPr>
      </p:pic>
      <p:pic>
        <p:nvPicPr>
          <p:cNvPr id="13" name="Picture 12" descr="A picture containing wooden, mounted, hanging, room&#10;&#10;Description automatically generated">
            <a:extLst>
              <a:ext uri="{FF2B5EF4-FFF2-40B4-BE49-F238E27FC236}">
                <a16:creationId xmlns:a16="http://schemas.microsoft.com/office/drawing/2014/main" id="{04E2FF44-60A1-4137-AA3A-D95B80E66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299" y="3006491"/>
            <a:ext cx="4184381" cy="13565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B66E1D-ACB1-413B-969D-73219FC190F8}"/>
              </a:ext>
            </a:extLst>
          </p:cNvPr>
          <p:cNvSpPr txBox="1"/>
          <p:nvPr/>
        </p:nvSpPr>
        <p:spPr>
          <a:xfrm>
            <a:off x="2487845" y="2385391"/>
            <a:ext cx="134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Carga </a:t>
            </a:r>
            <a:r>
              <a:rPr lang="en-US" dirty="0" err="1"/>
              <a:t>Pasiva</a:t>
            </a:r>
            <a:endParaRPr lang="es-A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159D08-1F10-4BB9-AEFA-815AF990A9CD}"/>
              </a:ext>
            </a:extLst>
          </p:cNvPr>
          <p:cNvSpPr txBox="1"/>
          <p:nvPr/>
        </p:nvSpPr>
        <p:spPr>
          <a:xfrm>
            <a:off x="8395485" y="2401091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Carga </a:t>
            </a:r>
            <a:r>
              <a:rPr lang="en-US" dirty="0" err="1"/>
              <a:t>Activa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73702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0A3FC-6D9B-4210-A3DF-6A78C29E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Parametros</a:t>
            </a:r>
            <a:r>
              <a:rPr lang="en-US" dirty="0"/>
              <a:t> </a:t>
            </a:r>
            <a:r>
              <a:rPr lang="en-US" dirty="0" err="1"/>
              <a:t>Incrementales</a:t>
            </a:r>
            <a:endParaRPr lang="es-AR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79AA079-AFCB-4A0D-A126-FAEB1782B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3524" y="2431825"/>
            <a:ext cx="3634562" cy="997175"/>
          </a:xfr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7CE730D-C51B-4733-9DB8-B6FE4B32D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106" y="3868897"/>
            <a:ext cx="3674980" cy="9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12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9CB71-7727-4950-9878-2FAA38BD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Medicion</a:t>
            </a:r>
            <a:endParaRPr lang="es-AR" dirty="0"/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C2A46E8B-C603-461B-BE98-7817F855C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1730" y="2584174"/>
            <a:ext cx="4253950" cy="3190462"/>
          </a:xfrm>
        </p:spPr>
      </p:pic>
      <p:pic>
        <p:nvPicPr>
          <p:cNvPr id="7" name="Picture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E2F4685-A617-47FA-B14F-38FCF3B5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584173"/>
            <a:ext cx="4253950" cy="319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25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BD084-C8C3-445D-96D6-4A263B65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endParaRPr lang="es-AR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D0667F0-DA8D-4051-898D-D328302C9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1047" y="3536746"/>
            <a:ext cx="3254022" cy="647756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ECDFBF3-C7C3-4D6F-8BCE-4628B04C6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047" y="4379428"/>
            <a:ext cx="3254022" cy="640135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0D9A0EDE-6478-4187-B539-B357C46C8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047" y="2417587"/>
            <a:ext cx="3352444" cy="9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05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1259-A561-4B54-9DE1-72326F74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COSAS QUE FALTAN</a:t>
            </a:r>
            <a:endParaRPr lang="es-A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90EEC-619C-42B5-A88B-FD2106B26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Respuesta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frecuencia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RIA ROA </a:t>
            </a:r>
            <a:r>
              <a:rPr lang="en-US" dirty="0" err="1"/>
              <a:t>simulados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Agregarle</a:t>
            </a:r>
            <a:r>
              <a:rPr lang="en-US" dirty="0"/>
              <a:t> </a:t>
            </a:r>
            <a:r>
              <a:rPr lang="en-US" dirty="0" err="1"/>
              <a:t>animaciones</a:t>
            </a:r>
            <a:r>
              <a:rPr lang="en-US" dirty="0"/>
              <a:t>/</a:t>
            </a:r>
            <a:r>
              <a:rPr lang="en-US" dirty="0" err="1"/>
              <a:t>texto</a:t>
            </a:r>
            <a:r>
              <a:rPr lang="en-US" dirty="0"/>
              <a:t> y </a:t>
            </a:r>
            <a:r>
              <a:rPr lang="en-US" dirty="0" err="1"/>
              <a:t>vida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Resistencia de entrada y </a:t>
            </a:r>
            <a:r>
              <a:rPr lang="en-US" dirty="0" err="1"/>
              <a:t>salida</a:t>
            </a:r>
            <a:r>
              <a:rPr lang="en-US" dirty="0"/>
              <a:t> </a:t>
            </a:r>
            <a:r>
              <a:rPr lang="en-US" dirty="0" err="1"/>
              <a:t>medida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03482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4D01E-7B42-472E-8F18-7B83A426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Presentacion Circuitos</a:t>
            </a:r>
          </a:p>
        </p:txBody>
      </p: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D04DAC4C-23E6-4F31-8EFD-83D3250D0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059" y="912724"/>
            <a:ext cx="3778478" cy="360273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Diagram, schematic&#10;&#10;Description automatically generated">
            <a:extLst>
              <a:ext uri="{FF2B5EF4-FFF2-40B4-BE49-F238E27FC236}">
                <a16:creationId xmlns:a16="http://schemas.microsoft.com/office/drawing/2014/main" id="{4D3836A3-60DE-4061-934B-F2404EE9F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3943" y="912724"/>
            <a:ext cx="3369001" cy="36027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18F67-6448-4F96-B22B-2776AAD600AF}"/>
              </a:ext>
            </a:extLst>
          </p:cNvPr>
          <p:cNvSpPr txBox="1"/>
          <p:nvPr/>
        </p:nvSpPr>
        <p:spPr>
          <a:xfrm>
            <a:off x="2857500" y="659606"/>
            <a:ext cx="134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Carga </a:t>
            </a:r>
            <a:r>
              <a:rPr lang="en-US" dirty="0" err="1"/>
              <a:t>Pasiva</a:t>
            </a:r>
            <a:endParaRPr lang="es-A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533995-78C4-46BB-9EF0-E02F5116675C}"/>
              </a:ext>
            </a:extLst>
          </p:cNvPr>
          <p:cNvSpPr txBox="1"/>
          <p:nvPr/>
        </p:nvSpPr>
        <p:spPr>
          <a:xfrm>
            <a:off x="8782050" y="657130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Carga </a:t>
            </a:r>
            <a:r>
              <a:rPr lang="en-US" dirty="0" err="1"/>
              <a:t>Activa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32120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83853-40B4-49E0-A331-108D8D29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Elementos</a:t>
            </a:r>
            <a:r>
              <a:rPr lang="en-US" dirty="0"/>
              <a:t> a </a:t>
            </a:r>
            <a:r>
              <a:rPr lang="en-US" dirty="0" err="1"/>
              <a:t>utilizar</a:t>
            </a:r>
            <a:endParaRPr lang="es-AR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79A0649-0346-4F6C-BD28-BC0EBA4C8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087" y="2821872"/>
            <a:ext cx="8607826" cy="1450757"/>
          </a:xfrm>
        </p:spPr>
      </p:pic>
    </p:spTree>
    <p:extLst>
      <p:ext uri="{BB962C8B-B14F-4D97-AF65-F5344CB8AC3E}">
        <p14:creationId xmlns:p14="http://schemas.microsoft.com/office/powerpoint/2010/main" val="2361018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F9BC6-9502-4BFA-997F-B0EAB601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Circuitos</a:t>
            </a:r>
            <a:r>
              <a:rPr lang="en-US" sz="3600" dirty="0">
                <a:solidFill>
                  <a:srgbClr val="FFFFFF"/>
                </a:solidFill>
              </a:rPr>
              <a:t> de </a:t>
            </a:r>
            <a:r>
              <a:rPr lang="en-US" sz="3600" dirty="0" err="1">
                <a:solidFill>
                  <a:srgbClr val="FFFFFF"/>
                </a:solidFill>
              </a:rPr>
              <a:t>Polarizacion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1" name="Content Placeholder 10" descr="Diagram, schematic&#10;&#10;Description automatically generated">
            <a:extLst>
              <a:ext uri="{FF2B5EF4-FFF2-40B4-BE49-F238E27FC236}">
                <a16:creationId xmlns:a16="http://schemas.microsoft.com/office/drawing/2014/main" id="{6929557E-E8A4-4E54-993E-B31603BF4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116" y="908828"/>
            <a:ext cx="2606014" cy="360273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B6758A42-15E4-446F-B6AE-BAAF4C9EA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941" y="886968"/>
            <a:ext cx="2588791" cy="36027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357AEB-AF40-41B7-9762-24D46AA4A5AE}"/>
              </a:ext>
            </a:extLst>
          </p:cNvPr>
          <p:cNvSpPr txBox="1"/>
          <p:nvPr/>
        </p:nvSpPr>
        <p:spPr>
          <a:xfrm>
            <a:off x="2623978" y="545068"/>
            <a:ext cx="134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Carga </a:t>
            </a:r>
            <a:r>
              <a:rPr lang="en-US" dirty="0" err="1"/>
              <a:t>Pasiva</a:t>
            </a:r>
            <a:endParaRPr lang="es-A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56624-B0E9-4A56-853D-A379FF849BA6}"/>
              </a:ext>
            </a:extLst>
          </p:cNvPr>
          <p:cNvSpPr txBox="1"/>
          <p:nvPr/>
        </p:nvSpPr>
        <p:spPr>
          <a:xfrm>
            <a:off x="8506161" y="539496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Carga </a:t>
            </a:r>
            <a:r>
              <a:rPr lang="en-US" dirty="0" err="1"/>
              <a:t>Activa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96936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813E-3374-4740-BE76-B73463EE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Polarizacion</a:t>
            </a:r>
            <a:r>
              <a:rPr lang="en-US" dirty="0"/>
              <a:t> Carga </a:t>
            </a:r>
            <a:r>
              <a:rPr lang="en-US" dirty="0" err="1"/>
              <a:t>Pasiva</a:t>
            </a:r>
            <a:endParaRPr lang="es-AR" dirty="0"/>
          </a:p>
        </p:txBody>
      </p:sp>
      <p:pic>
        <p:nvPicPr>
          <p:cNvPr id="5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id="{B2E78601-7FB9-4133-AF2D-40BDD87E8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2954" y="3124644"/>
            <a:ext cx="2347163" cy="891617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553FFD0-1B11-47DC-81D7-CDF691CA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644" y="2583941"/>
            <a:ext cx="2133785" cy="502964"/>
          </a:xfrm>
          <a:prstGeom prst="rect">
            <a:avLst/>
          </a:prstGeom>
        </p:spPr>
      </p:pic>
      <p:pic>
        <p:nvPicPr>
          <p:cNvPr id="9" name="Picture 8" descr="A close up of a clock&#10;&#10;Description automatically generated">
            <a:extLst>
              <a:ext uri="{FF2B5EF4-FFF2-40B4-BE49-F238E27FC236}">
                <a16:creationId xmlns:a16="http://schemas.microsoft.com/office/drawing/2014/main" id="{9BA3C380-7B38-48E3-A85D-25974236A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955" y="4203655"/>
            <a:ext cx="2240474" cy="541067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CD85670A-4497-4ACB-90A0-72EE7E143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951" y="2248269"/>
            <a:ext cx="1912786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64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B6DB-961C-47A2-B46A-2C3C6146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Polarizacion</a:t>
            </a:r>
            <a:r>
              <a:rPr lang="en-US" dirty="0"/>
              <a:t> Carga </a:t>
            </a:r>
            <a:r>
              <a:rPr lang="en-US" dirty="0" err="1"/>
              <a:t>Activa</a:t>
            </a:r>
            <a:endParaRPr lang="es-AR" dirty="0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C965599E-8A6F-4CF1-B633-45AC13307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363" y="2556290"/>
            <a:ext cx="1828958" cy="2545301"/>
          </a:xfrm>
        </p:spPr>
      </p:pic>
      <p:pic>
        <p:nvPicPr>
          <p:cNvPr id="7" name="Picture 6" descr="Text, letter, schematic&#10;&#10;Description automatically generated">
            <a:extLst>
              <a:ext uri="{FF2B5EF4-FFF2-40B4-BE49-F238E27FC236}">
                <a16:creationId xmlns:a16="http://schemas.microsoft.com/office/drawing/2014/main" id="{FF612CB4-0E5E-425C-AECD-16E9AEF99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529" y="4204666"/>
            <a:ext cx="2103302" cy="967824"/>
          </a:xfrm>
          <a:prstGeom prst="rect">
            <a:avLst/>
          </a:prstGeom>
        </p:spPr>
      </p:pic>
      <p:pic>
        <p:nvPicPr>
          <p:cNvPr id="9" name="Picture 8" descr="A close up of a clock&#10;&#10;Description automatically generated">
            <a:extLst>
              <a:ext uri="{FF2B5EF4-FFF2-40B4-BE49-F238E27FC236}">
                <a16:creationId xmlns:a16="http://schemas.microsoft.com/office/drawing/2014/main" id="{8380EEA1-8E6F-45EE-BBF7-7EC554882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541" y="2675102"/>
            <a:ext cx="1486029" cy="495343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60C30343-A63D-49BE-9E62-615DC3BAE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961" y="3230316"/>
            <a:ext cx="2522439" cy="9144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060470-294E-4469-8550-A72570967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515" y="2381533"/>
            <a:ext cx="2607541" cy="289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3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0C2E-A6FD-48F7-860D-27F40F86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Incremental</a:t>
            </a:r>
            <a:endParaRPr lang="es-AR" dirty="0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3F7EA2B0-68BE-4A02-A092-47B6DDC8E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573" y="2186344"/>
            <a:ext cx="5814564" cy="1371719"/>
          </a:xfr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B6C470F-1FF0-467F-8972-8FD0B5284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969" y="4157727"/>
            <a:ext cx="2088061" cy="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84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ED7FD-A602-4F7E-AFD2-32681287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Ganancia</a:t>
            </a:r>
            <a:r>
              <a:rPr lang="en-US" dirty="0"/>
              <a:t> de Tension</a:t>
            </a:r>
            <a:endParaRPr lang="es-AR" dirty="0"/>
          </a:p>
        </p:txBody>
      </p:sp>
      <p:pic>
        <p:nvPicPr>
          <p:cNvPr id="5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id="{F58918EE-F3E5-47A8-98FA-CB47FDA38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826" y="3839249"/>
            <a:ext cx="3429297" cy="396274"/>
          </a:xfrm>
        </p:spPr>
      </p:pic>
      <p:pic>
        <p:nvPicPr>
          <p:cNvPr id="7" name="Picture 6" descr="A close up of a watch&#10;&#10;Description automatically generated">
            <a:extLst>
              <a:ext uri="{FF2B5EF4-FFF2-40B4-BE49-F238E27FC236}">
                <a16:creationId xmlns:a16="http://schemas.microsoft.com/office/drawing/2014/main" id="{7E03115A-729A-4480-9EC7-ED6B78365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26" y="2180480"/>
            <a:ext cx="2469094" cy="4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526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77</Words>
  <Application>Microsoft Office PowerPoint</Application>
  <PresentationFormat>Widescreen</PresentationFormat>
  <Paragraphs>29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Wingdings</vt:lpstr>
      <vt:lpstr>Retrospect</vt:lpstr>
      <vt:lpstr>Configuracion Darlington</vt:lpstr>
      <vt:lpstr>COSAS QUE FALTAN</vt:lpstr>
      <vt:lpstr>Presentacion Circuitos</vt:lpstr>
      <vt:lpstr>Elementos a utilizar</vt:lpstr>
      <vt:lpstr>Circuitos de Polarizacion</vt:lpstr>
      <vt:lpstr>Polarizacion Carga Pasiva</vt:lpstr>
      <vt:lpstr>Polarizacion Carga Activa</vt:lpstr>
      <vt:lpstr>Modelo Incremental</vt:lpstr>
      <vt:lpstr>Ganancia de Tension</vt:lpstr>
      <vt:lpstr>Ganancia de Corriente</vt:lpstr>
      <vt:lpstr>Impedancias entrada y salida</vt:lpstr>
      <vt:lpstr>Resultados Teoricos</vt:lpstr>
      <vt:lpstr>Respuesta en frecuencia</vt:lpstr>
      <vt:lpstr>Simulaciones</vt:lpstr>
      <vt:lpstr>Polarizacion</vt:lpstr>
      <vt:lpstr>Parametros Incrementales</vt:lpstr>
      <vt:lpstr>Medicion</vt:lpstr>
      <vt:lpstr>Resultados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Configuracion Darlington</dc:title>
  <dc:creator>Francisco Musich</dc:creator>
  <cp:lastModifiedBy>Francisco Musich</cp:lastModifiedBy>
  <cp:revision>4</cp:revision>
  <dcterms:created xsi:type="dcterms:W3CDTF">2020-11-25T19:36:00Z</dcterms:created>
  <dcterms:modified xsi:type="dcterms:W3CDTF">2020-11-25T22:49:28Z</dcterms:modified>
</cp:coreProperties>
</file>